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32" autoAdjust="0"/>
  </p:normalViewPr>
  <p:slideViewPr>
    <p:cSldViewPr>
      <p:cViewPr varScale="1">
        <p:scale>
          <a:sx n="87" d="100"/>
          <a:sy n="87" d="100"/>
        </p:scale>
        <p:origin x="-3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AA6-8338-4412-8EF6-011462DEA2B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9D9-8387-42C7-9805-DB6BDF554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AA6-8338-4412-8EF6-011462DEA2B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9D9-8387-42C7-9805-DB6BDF554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AA6-8338-4412-8EF6-011462DEA2B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9D9-8387-42C7-9805-DB6BDF554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AA6-8338-4412-8EF6-011462DEA2B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9D9-8387-42C7-9805-DB6BDF554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AA6-8338-4412-8EF6-011462DEA2B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9D9-8387-42C7-9805-DB6BDF554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AA6-8338-4412-8EF6-011462DEA2B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9D9-8387-42C7-9805-DB6BDF554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AA6-8338-4412-8EF6-011462DEA2B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9D9-8387-42C7-9805-DB6BDF554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AA6-8338-4412-8EF6-011462DEA2B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9D9-8387-42C7-9805-DB6BDF554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AA6-8338-4412-8EF6-011462DEA2B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9D9-8387-42C7-9805-DB6BDF554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AA6-8338-4412-8EF6-011462DEA2B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9D9-8387-42C7-9805-DB6BDF554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FAA6-8338-4412-8EF6-011462DEA2B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A9D9-8387-42C7-9805-DB6BDF554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FAA6-8338-4412-8EF6-011462DEA2B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A9D9-8387-42C7-9805-DB6BDF554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_2_3_128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8784976" cy="6165304"/>
          </a:xfrm>
          <a:ln w="38100" cmpd="thinThick"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0075" y="1268760"/>
            <a:ext cx="8723863" cy="1754326"/>
          </a:xfrm>
          <a:prstGeom prst="rect">
            <a:avLst/>
          </a:prstGeom>
          <a:noFill/>
          <a:ln w="0" cmpd="thickThin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«Академия естествознания»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_2_3_128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IMG_1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140968"/>
            <a:ext cx="4752528" cy="356439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404664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Кабинет физики </a:t>
            </a:r>
            <a:r>
              <a:rPr lang="ru-RU" dirty="0" err="1" smtClean="0"/>
              <a:t>электрофицирован</a:t>
            </a:r>
            <a:r>
              <a:rPr lang="ru-RU" dirty="0" smtClean="0"/>
              <a:t> на два вида напряжения: 220 В и 42 В (для проведения лабораторных практикумов);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Наличие мобильного компьютерного класса из 12 ноутбуков с подключением к сети интернет;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Наличие АРМ учителя: ноутбук с подключением к сети интернет; МФУ, интерактивная доска; 2 магнитные доски с полями для написания маркерами;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Наличие удобной демонстрационной кафедры;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Наличие мебели для хранения лабораторного оборудования и учебных пособий;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Наличие лаборантской с удобной мебелью для хранения лабораторного  и демонстрационного оборудования.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IMG_1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3923928" cy="294294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_2_3_128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Содержимое 4" descr="IMG_12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56042" cy="3717032"/>
          </a:xfrm>
        </p:spPr>
      </p:pic>
      <p:pic>
        <p:nvPicPr>
          <p:cNvPr id="7" name="Рисунок 6" descr="IMG_1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63634"/>
            <a:ext cx="4392488" cy="3294366"/>
          </a:xfrm>
          <a:prstGeom prst="rect">
            <a:avLst/>
          </a:prstGeom>
        </p:spPr>
      </p:pic>
      <p:pic>
        <p:nvPicPr>
          <p:cNvPr id="8" name="Рисунок 7" descr="IMG_12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6043" y="0"/>
            <a:ext cx="4187958" cy="3140968"/>
          </a:xfrm>
          <a:prstGeom prst="rect">
            <a:avLst/>
          </a:prstGeom>
        </p:spPr>
      </p:pic>
      <p:pic>
        <p:nvPicPr>
          <p:cNvPr id="9" name="Рисунок 8" descr="IMG_12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55434" y="3041576"/>
            <a:ext cx="5088566" cy="3816424"/>
          </a:xfrm>
          <a:prstGeom prst="rect">
            <a:avLst/>
          </a:prstGeom>
        </p:spPr>
      </p:pic>
      <p:pic>
        <p:nvPicPr>
          <p:cNvPr id="10" name="Рисунок 9" descr="IMG_12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332656"/>
            <a:ext cx="3923928" cy="2942946"/>
          </a:xfrm>
          <a:prstGeom prst="rect">
            <a:avLst/>
          </a:prstGeom>
        </p:spPr>
      </p:pic>
      <p:pic>
        <p:nvPicPr>
          <p:cNvPr id="11" name="Рисунок 10" descr="IMG_12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3717032"/>
            <a:ext cx="3923928" cy="294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_2_3_128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Содержимое 4" descr="IMG_12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64021" cy="3573016"/>
          </a:xfrm>
        </p:spPr>
      </p:pic>
      <p:pic>
        <p:nvPicPr>
          <p:cNvPr id="6" name="Рисунок 5" descr="IMG_1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5" y="0"/>
            <a:ext cx="4764021" cy="3573016"/>
          </a:xfrm>
          <a:prstGeom prst="rect">
            <a:avLst/>
          </a:prstGeom>
        </p:spPr>
      </p:pic>
      <p:pic>
        <p:nvPicPr>
          <p:cNvPr id="7" name="Рисунок 6" descr="IMG_12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284984"/>
            <a:ext cx="2771800" cy="2078850"/>
          </a:xfrm>
          <a:prstGeom prst="rect">
            <a:avLst/>
          </a:prstGeom>
        </p:spPr>
      </p:pic>
      <p:pic>
        <p:nvPicPr>
          <p:cNvPr id="8" name="Рисунок 7" descr="IMG_12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284984"/>
            <a:ext cx="3059832" cy="2294874"/>
          </a:xfrm>
          <a:prstGeom prst="rect">
            <a:avLst/>
          </a:prstGeom>
        </p:spPr>
      </p:pic>
      <p:pic>
        <p:nvPicPr>
          <p:cNvPr id="9" name="Рисунок 8" descr="IMG_12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293096"/>
            <a:ext cx="326436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_2_3_128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IMG_1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45024"/>
            <a:ext cx="3995936" cy="2996952"/>
          </a:xfrm>
          <a:prstGeom prst="rect">
            <a:avLst/>
          </a:prstGeom>
        </p:spPr>
      </p:pic>
      <p:pic>
        <p:nvPicPr>
          <p:cNvPr id="7" name="Рисунок 6" descr="IMG_1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4211960" cy="3158970"/>
          </a:xfrm>
          <a:prstGeom prst="rect">
            <a:avLst/>
          </a:prstGeom>
        </p:spPr>
      </p:pic>
      <p:pic>
        <p:nvPicPr>
          <p:cNvPr id="8" name="Рисунок 7" descr="IMG_13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88640"/>
            <a:ext cx="4320480" cy="3240360"/>
          </a:xfrm>
          <a:prstGeom prst="rect">
            <a:avLst/>
          </a:prstGeom>
        </p:spPr>
      </p:pic>
      <p:pic>
        <p:nvPicPr>
          <p:cNvPr id="9" name="Рисунок 8" descr="IMG_13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1" y="3501008"/>
            <a:ext cx="422446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_2_3_128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Содержимое 4" descr="IMG_13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92288" cy="3456384"/>
          </a:xfrm>
        </p:spPr>
      </p:pic>
      <p:pic>
        <p:nvPicPr>
          <p:cNvPr id="7" name="Рисунок 6" descr="IMG_13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861048"/>
            <a:ext cx="3744416" cy="2808312"/>
          </a:xfrm>
          <a:prstGeom prst="rect">
            <a:avLst/>
          </a:prstGeom>
        </p:spPr>
      </p:pic>
      <p:pic>
        <p:nvPicPr>
          <p:cNvPr id="8" name="Рисунок 7" descr="IMG_13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0"/>
            <a:ext cx="2736304" cy="3648406"/>
          </a:xfrm>
          <a:prstGeom prst="rect">
            <a:avLst/>
          </a:prstGeom>
        </p:spPr>
      </p:pic>
      <p:pic>
        <p:nvPicPr>
          <p:cNvPr id="9" name="Рисунок 8" descr="IMG_13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1"/>
            <a:ext cx="2880320" cy="3840427"/>
          </a:xfrm>
          <a:prstGeom prst="rect">
            <a:avLst/>
          </a:prstGeom>
        </p:spPr>
      </p:pic>
      <p:pic>
        <p:nvPicPr>
          <p:cNvPr id="10" name="Рисунок 9" descr="IMG_13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3573016"/>
            <a:ext cx="2320230" cy="3093640"/>
          </a:xfrm>
          <a:prstGeom prst="rect">
            <a:avLst/>
          </a:prstGeom>
        </p:spPr>
      </p:pic>
      <p:pic>
        <p:nvPicPr>
          <p:cNvPr id="12" name="Рисунок 11" descr="IMG_12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501008"/>
            <a:ext cx="2427734" cy="3236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_2_3_128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Содержимое 4" descr="IMG_13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3305341" cy="2479006"/>
          </a:xfrm>
        </p:spPr>
      </p:pic>
      <p:pic>
        <p:nvPicPr>
          <p:cNvPr id="6" name="Рисунок 5" descr="IMG_1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88640"/>
            <a:ext cx="2304256" cy="3072342"/>
          </a:xfrm>
          <a:prstGeom prst="rect">
            <a:avLst/>
          </a:prstGeom>
        </p:spPr>
      </p:pic>
      <p:pic>
        <p:nvPicPr>
          <p:cNvPr id="7" name="Рисунок 6" descr="IMG_13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6992"/>
            <a:ext cx="4427984" cy="3320988"/>
          </a:xfrm>
          <a:prstGeom prst="rect">
            <a:avLst/>
          </a:prstGeom>
        </p:spPr>
      </p:pic>
      <p:pic>
        <p:nvPicPr>
          <p:cNvPr id="9" name="Рисунок 8" descr="IMG_13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6149" y="260648"/>
            <a:ext cx="3072342" cy="2304256"/>
          </a:xfrm>
          <a:prstGeom prst="rect">
            <a:avLst/>
          </a:prstGeom>
        </p:spPr>
      </p:pic>
      <p:pic>
        <p:nvPicPr>
          <p:cNvPr id="10" name="Рисунок 9" descr="IMG_13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3429000"/>
            <a:ext cx="3579862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89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16</cp:revision>
  <dcterms:created xsi:type="dcterms:W3CDTF">2017-01-19T13:03:19Z</dcterms:created>
  <dcterms:modified xsi:type="dcterms:W3CDTF">2017-01-20T14:47:16Z</dcterms:modified>
</cp:coreProperties>
</file>